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EB1A6-3C81-799D-E7A9-DD702FD947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60E42A-96E6-C471-5608-E2628E2F5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9FE11-E6DC-E3BB-162A-CB3ECAF15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4C5EF-07D6-AA86-43E3-BE9FF6090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ABBBC-7B18-F09E-E443-AABF39C19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556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3BF3E-8816-9B7E-25F7-51CFBA5CE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54ED2D-FBE5-E260-B14B-D184C27227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40FE-03E3-EE8A-9222-8596941D4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50A78D-46F2-BC91-A4E8-0015EC472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48624-7905-FCDA-6245-54A68897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6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511730-2265-1B51-4035-93A77CD2B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8BFDDD-CD33-C27A-04A2-5B7500246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96F16B-C668-B5F6-E687-058FF7132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33EB2-1716-87F9-F4C6-F07B54894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BD510-BD3B-A931-D7F6-E50C00E50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5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956F5-606B-229B-864E-228C4EF17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2A7D7-0393-AA1C-A3FE-F58E46C68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C3A41-AF00-1CAE-9E26-C43D46F6A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7D615-FD3E-52D7-D456-FE8817F6A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75E03-8783-8C77-FBA0-4C2A814A1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4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C7D27-8083-2FCD-7BE2-345AA947F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88A9F-0233-65E3-9FC6-0E15B7EE2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6D92B-978D-DAC4-CAF0-288A50179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73835-EE5D-7E98-CB3B-7CD1D3B32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64F2D-58B2-1325-8242-F6DBFE442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44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3E1CD-922B-C634-44F1-B7A2FB38B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0CD23-D5EA-E606-E239-446A4F50AD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287CC1-6B02-15AF-6DC8-C68498495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6F9636-AC53-4B52-358B-86AB63752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D56D4B-645D-9A85-6853-331EF1CAF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A5AB1-AEA5-0538-E94A-AB8145A20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84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F25C0-6110-74C6-E3C8-E197DAE72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A73C4D-710F-169E-3A47-DC662394E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90EF83-182A-F7BC-8B14-2E8049AB4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FF25AA-0661-BE10-1E93-3CF8F64A2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EE8FE2-3405-C6A9-6079-E5FC3F7E12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CA5B42-6448-74E2-CA1B-E86128DCC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54004A-2DA7-89A8-C447-58F275725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472014-7E35-7E8B-0E09-DE284FBE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85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EEA97-47D6-9A3C-DD15-5A30A1F8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E093C5-54B7-3DAD-85A9-6B0AAF658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A8B246-B9D9-7D2C-3108-2361199CA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DA689-93F2-8190-FBE2-5BEA966DF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930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0251C1-751F-17C1-AF13-660C8633C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A1D67-4130-9CC4-C5CF-0575DEE6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15B0D-C10B-6D79-5893-F9439FBF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00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503AE-A830-BB74-F881-E123EFA88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19D364-308C-7E4C-DFBF-0E54986D8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BB15F-7520-FC35-DFB7-D47F53A549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7B68C-3886-A001-636B-7EDDBA2AE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C8047-11E1-5D57-835C-C932748A8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D91FB-48CC-4E8D-641E-4AA82AB2C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CDE05-6DEC-DF4F-9E6C-A67563CBF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A7081C-24C9-3FE5-8C09-A42C2BE2B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9FD7E8-8F63-DC59-CDB5-6263FAAB6D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FA70F-8C2C-F3B6-5F73-848790512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2AC0F-B05A-810F-7B9B-BC4FDBBF0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9A661-EE81-33A8-246C-FE24BE02C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338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D51ABA-21B3-517D-EE00-8F5EAD2BB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56C12-B716-B40A-2354-366FAA1E6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3D6D7-6582-2331-FF0C-0CD4D8C2F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882B-F6E9-4942-AF13-886082B832D9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02E26-7DAB-841C-BD01-417C834D66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60F987-2768-8B49-4B86-C7465FA8F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FAACD-8BE5-4DED-B743-2C2F262D31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9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84D4A1-F853-3D08-71FF-76F9F971281F}"/>
              </a:ext>
            </a:extLst>
          </p:cNvPr>
          <p:cNvSpPr txBox="1"/>
          <p:nvPr/>
        </p:nvSpPr>
        <p:spPr>
          <a:xfrm>
            <a:off x="2484582" y="3036585"/>
            <a:ext cx="7222836" cy="78483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4500" dirty="0">
                <a:latin typeface="Myriad Pro" panose="020B0503030403020204" pitchFamily="34" charset="0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1109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461040-B1C0-7F0B-3553-8B9BD333B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E6AA6-F2D7-EF47-97C0-90620F6D67CC}"/>
              </a:ext>
            </a:extLst>
          </p:cNvPr>
          <p:cNvSpPr txBox="1"/>
          <p:nvPr/>
        </p:nvSpPr>
        <p:spPr>
          <a:xfrm>
            <a:off x="1136073" y="1320800"/>
            <a:ext cx="9993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pitchFamily="34" charset="0"/>
              </a:rPr>
              <a:t>TEXT </a:t>
            </a:r>
          </a:p>
        </p:txBody>
      </p:sp>
    </p:spTree>
    <p:extLst>
      <p:ext uri="{BB962C8B-B14F-4D97-AF65-F5344CB8AC3E}">
        <p14:creationId xmlns:p14="http://schemas.microsoft.com/office/powerpoint/2010/main" val="197848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7AB44-6E09-00BE-1BF1-EEB2F689C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0A9ED1-AE34-DABF-60A1-F4BF26BAF2CD}"/>
              </a:ext>
            </a:extLst>
          </p:cNvPr>
          <p:cNvSpPr txBox="1"/>
          <p:nvPr/>
        </p:nvSpPr>
        <p:spPr>
          <a:xfrm>
            <a:off x="2484582" y="3036585"/>
            <a:ext cx="7222836" cy="784830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sz="4500" dirty="0">
                <a:latin typeface="Myriad Pro" panose="020B0503030403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46304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Myriad Pro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CIU</dc:creator>
  <cp:lastModifiedBy>CIU</cp:lastModifiedBy>
  <cp:revision>3</cp:revision>
  <dcterms:created xsi:type="dcterms:W3CDTF">2024-11-06T08:57:47Z</dcterms:created>
  <dcterms:modified xsi:type="dcterms:W3CDTF">2026-03-23T14:40:49Z</dcterms:modified>
</cp:coreProperties>
</file>